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B97EC-8550-E26E-19E1-36E5E9A95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010D0-C715-45F8-8C36-DD6C5EAB4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6CCB2-37AD-9957-1D58-24B72890A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025F-AAC5-4D71-9596-74FF92FECBB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0D59F-D762-0348-3C96-2306BF251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376CB-7F09-DEEC-B2A3-71E11FB6D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BC18-ACF3-4411-94CD-CD2AE470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2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9D648-E0D2-0FB6-61E8-15D6CDAE3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43DBA-81DE-59F0-2FB8-A362ED62F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C03FF-E11A-9CE8-7261-D105A9B89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025F-AAC5-4D71-9596-74FF92FECBB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C0785-93D8-D19F-CFE1-FA3EE1C6C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F8B6-0657-523D-48D7-463456B69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BC18-ACF3-4411-94CD-CD2AE470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37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A1BF2C-69B1-64B5-CBE0-7E7BBD515D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7B634-15E2-F5DE-5A84-58F76C37E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581E6-3772-1412-123D-87208494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025F-AAC5-4D71-9596-74FF92FECBB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2BF2B-380D-39DA-7927-03B1152B9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AF44E-1503-85B4-D30D-9903AE27A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BC18-ACF3-4411-94CD-CD2AE470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5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29F69-5406-77B4-98E9-0310579CE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176BE-89E7-16FC-07E1-9AE84AB65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57ECB-0D18-D7DB-4AC6-32552CD6A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025F-AAC5-4D71-9596-74FF92FECBB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9554A-90C1-B486-31B7-EEB306C7B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C741E-DF4F-5D0A-F711-6F100E977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BC18-ACF3-4411-94CD-CD2AE470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7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C016-2152-8401-FBEA-E1F31677F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65A45E-C2A9-89D8-2A0C-A160EA106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C2524-4A17-43D5-BA26-CD58E46A9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025F-AAC5-4D71-9596-74FF92FECBB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E3500-DE6A-E8A7-6E79-CC5917AB7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B6CAE-0B4E-A00F-6F25-FA0EE2B3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BC18-ACF3-4411-94CD-CD2AE470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9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D4A03-2107-4FD5-895F-EB68EC897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54C64-0090-6E8D-2399-A3A839C7C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4DAFAB-5E71-B702-CA23-4EA09AB2B8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70D258-1910-B548-7E44-C6C663562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025F-AAC5-4D71-9596-74FF92FECBB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C80E0-F25D-B3B4-DECF-33EE76DB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BA392-E04D-FB65-98D1-9781B4C83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BC18-ACF3-4411-94CD-CD2AE470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0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2DD01-2115-86CA-868D-D3999DA4C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B23C9-3F19-C607-A350-7456E454F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8470D7-73C6-08AC-E257-EB7AFE19A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A3D18C-CEF8-6CCE-AEDD-68C6BDB8C3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B3BF6F-FEB5-A1D1-E218-67466C1728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F870DB-DF25-F1E7-6BC6-E7AFF036E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025F-AAC5-4D71-9596-74FF92FECBB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9F05A3-FA9F-D772-D9C5-044FC8E3F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F0225-E4AF-123A-255B-B9FCEE2FA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BC18-ACF3-4411-94CD-CD2AE470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87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464CD-1667-FF12-E963-DF750B00E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C7D0F8-F13E-1CE3-FD33-740BE37C7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025F-AAC5-4D71-9596-74FF92FECBB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1F2167-B05B-213B-3009-CFF431200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09FDC2-FD5E-6A3C-7C4D-DD5C4C38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BC18-ACF3-4411-94CD-CD2AE470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8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5FDBD9-1B54-69F1-4CE8-2BE0D52B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025F-AAC5-4D71-9596-74FF92FECBB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B7AB52-E41A-E416-1C07-47B31D38A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25B61-E1B7-EB45-08D9-164DEE1B0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BC18-ACF3-4411-94CD-CD2AE470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0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CB95-C253-66BA-70CD-C7A850C08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3F2E3-A6F8-B75A-4671-5262A422D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59B14F-FAF8-E84F-0FED-34296F3D9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408D31-A6EF-A79C-7531-EEC9BEBB5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025F-AAC5-4D71-9596-74FF92FECBB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07261-94C8-F647-8731-4ACFBE0B9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79D18-8153-AC95-A05C-FD3BF741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BC18-ACF3-4411-94CD-CD2AE470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0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FC633-8BB7-11FB-D78D-AE8168964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B27AD9-949B-A833-3C5F-5AC5FB2530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5653A2-8057-5438-EF6F-F3E02641E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AB9EF-91FF-D3E5-2248-C8E496541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025F-AAC5-4D71-9596-74FF92FECBB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A2514E-5D37-7529-43E7-739ADCD0D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52D6F-0B3A-AA02-5814-C03B89B3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BC18-ACF3-4411-94CD-CD2AE470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8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7A86BA-5E37-4576-4987-A1779E89E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69820-6754-DDD2-FF08-E0CEB3D37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0F98B-6510-39C3-7CC9-BA9A776AD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D025F-AAC5-4D71-9596-74FF92FECBB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35977-A557-C1A5-CC5A-4A6EBDDEC0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895B1-DEEC-4D4B-251B-315499BBEF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BBC18-ACF3-4411-94CD-CD2AE470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8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41534B-04A2-55A4-E9C7-F7D78ABBEA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r="1545" b="-2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362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A192CE0-9F59-D0FA-94B8-F99E17386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651891"/>
            <a:ext cx="11277600" cy="555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215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2" name="Rectangle 309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4" name="Rectangle 309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6" name="Rectangle 309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8" name="Rectangle 309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CC1F7DD-AE76-ECA0-99F9-D0795748E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" r="8376" b="1"/>
          <a:stretch/>
        </p:blipFill>
        <p:spPr bwMode="auto">
          <a:xfrm>
            <a:off x="812814" y="457200"/>
            <a:ext cx="1056637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073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FADCF32-DE4C-C94C-9B5D-811F4ADFA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665988"/>
            <a:ext cx="11277600" cy="552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518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E916400-FFDC-13B5-00D0-389BC6EA75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r="6994" b="-2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367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 Karch</dc:creator>
  <cp:lastModifiedBy>Cindy Karch</cp:lastModifiedBy>
  <cp:revision>2</cp:revision>
  <dcterms:created xsi:type="dcterms:W3CDTF">2023-03-27T15:01:03Z</dcterms:created>
  <dcterms:modified xsi:type="dcterms:W3CDTF">2023-03-27T15:05:37Z</dcterms:modified>
</cp:coreProperties>
</file>